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7" r:id="rId5"/>
    <p:sldId id="271" r:id="rId6"/>
    <p:sldId id="270" r:id="rId7"/>
    <p:sldId id="257" r:id="rId8"/>
    <p:sldId id="273" r:id="rId9"/>
    <p:sldId id="272" r:id="rId10"/>
    <p:sldId id="274" r:id="rId11"/>
    <p:sldId id="265" r:id="rId12"/>
    <p:sldId id="262" r:id="rId13"/>
    <p:sldId id="260" r:id="rId14"/>
    <p:sldId id="269" r:id="rId15"/>
    <p:sldId id="261" r:id="rId16"/>
    <p:sldId id="263" r:id="rId17"/>
    <p:sldId id="26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5050"/>
    <a:srgbClr val="F39FE3"/>
    <a:srgbClr val="E848CA"/>
    <a:srgbClr val="7CFB35"/>
    <a:srgbClr val="4BC0E5"/>
    <a:srgbClr val="75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6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8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6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4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3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7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5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5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C867-FEAB-4BE7-BB9E-F0E16FCCE782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ADC81-E363-4B96-BC1C-EF3D3FE00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3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984" y="494361"/>
            <a:ext cx="8867169" cy="56936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22707" y="1563973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93750" y="1674169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06995" y="182656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18715" y="197896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09071" y="4297794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81643" y="3929688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57600" y="4658863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10000" y="4909739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06952" y="5134822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96418" y="3617853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42381" y="326381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99361" y="2923849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30435" y="213136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70291" y="232597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394555" y="252057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46955" y="27151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03080" y="5343490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455480" y="5509958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542231" y="5652978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677757" y="574207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830157" y="574969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974937" y="571159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66377" y="580303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173057" y="590971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79737" y="6024013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51019" y="6116626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6699432" y="6213932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6912792" y="6259652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26071" y="4424657"/>
            <a:ext cx="156461" cy="255866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498643" y="4084685"/>
            <a:ext cx="155497" cy="2568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945291" y="4771660"/>
            <a:ext cx="89641" cy="159739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57351" y="5037313"/>
            <a:ext cx="74533" cy="119169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614681" y="6217956"/>
            <a:ext cx="115236" cy="5259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817426" y="6287838"/>
            <a:ext cx="125851" cy="28432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422669" y="6122028"/>
            <a:ext cx="53282" cy="1625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07977" y="3750193"/>
            <a:ext cx="98598" cy="20115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981111" y="3396902"/>
            <a:ext cx="240239" cy="24261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14697" y="3059105"/>
            <a:ext cx="52616" cy="22637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670456" y="2863043"/>
            <a:ext cx="53837" cy="82466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26221" y="2675323"/>
            <a:ext cx="45666" cy="6151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3313309" y="2296866"/>
            <a:ext cx="6447" cy="4224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382256" y="2475182"/>
            <a:ext cx="37231" cy="6705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316" y="592443"/>
            <a:ext cx="1678170" cy="304707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2059254" y="3578779"/>
            <a:ext cx="1682396" cy="2721587"/>
            <a:chOff x="1016000" y="3579660"/>
            <a:chExt cx="1506047" cy="251557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401" y="3613490"/>
              <a:ext cx="1406235" cy="2467227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1016000" y="3579660"/>
              <a:ext cx="1506047" cy="2515572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2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40000">
            <a:off x="3536592" y="-22911"/>
            <a:ext cx="8131780" cy="5943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66135" y="1026941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37178" y="1137137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50423" y="12895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62143" y="14419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52499" y="3760762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25071" y="3392656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1028" y="4121831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53428" y="4372707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50380" y="4597790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39846" y="3080821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85809" y="2726784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2789" y="2386817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3863" y="15943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13719" y="17889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7983" y="1983545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90383" y="217814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6508" y="4806458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98908" y="497292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485659" y="511594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21185" y="52050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3585" y="52126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18365" y="51745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09805" y="526600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16485" y="53726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223165" y="54869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4447" y="5579594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7642860" y="567690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7856220" y="572262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2" idx="1"/>
          </p:cNvCxnSpPr>
          <p:nvPr/>
        </p:nvCxnSpPr>
        <p:spPr>
          <a:xfrm>
            <a:off x="5669499" y="3887625"/>
            <a:ext cx="155497" cy="2568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42071" y="3547653"/>
            <a:ext cx="155497" cy="2568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3" idx="1"/>
          </p:cNvCxnSpPr>
          <p:nvPr/>
        </p:nvCxnSpPr>
        <p:spPr>
          <a:xfrm>
            <a:off x="5888719" y="4234628"/>
            <a:ext cx="88677" cy="16074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4" idx="1"/>
          </p:cNvCxnSpPr>
          <p:nvPr/>
        </p:nvCxnSpPr>
        <p:spPr>
          <a:xfrm>
            <a:off x="6100779" y="4500281"/>
            <a:ext cx="73569" cy="12017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2" idx="1"/>
          </p:cNvCxnSpPr>
          <p:nvPr/>
        </p:nvCxnSpPr>
        <p:spPr>
          <a:xfrm>
            <a:off x="7558109" y="5680924"/>
            <a:ext cx="115231" cy="53126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3" idx="1"/>
          </p:cNvCxnSpPr>
          <p:nvPr/>
        </p:nvCxnSpPr>
        <p:spPr>
          <a:xfrm>
            <a:off x="7760854" y="5750806"/>
            <a:ext cx="125846" cy="2896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1" idx="1"/>
          </p:cNvCxnSpPr>
          <p:nvPr/>
        </p:nvCxnSpPr>
        <p:spPr>
          <a:xfrm>
            <a:off x="7366097" y="5584996"/>
            <a:ext cx="52318" cy="17260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1" idx="1"/>
          </p:cNvCxnSpPr>
          <p:nvPr/>
        </p:nvCxnSpPr>
        <p:spPr>
          <a:xfrm>
            <a:off x="5251405" y="3213161"/>
            <a:ext cx="97634" cy="202157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5"/>
            <a:endCxn id="15" idx="1"/>
          </p:cNvCxnSpPr>
          <p:nvPr/>
        </p:nvCxnSpPr>
        <p:spPr>
          <a:xfrm>
            <a:off x="4925503" y="2858868"/>
            <a:ext cx="238311" cy="24461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16" idx="1"/>
          </p:cNvCxnSpPr>
          <p:nvPr/>
        </p:nvCxnSpPr>
        <p:spPr>
          <a:xfrm>
            <a:off x="4758125" y="2522073"/>
            <a:ext cx="51652" cy="227373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17" idx="1"/>
          </p:cNvCxnSpPr>
          <p:nvPr/>
        </p:nvCxnSpPr>
        <p:spPr>
          <a:xfrm>
            <a:off x="4613884" y="2326011"/>
            <a:ext cx="52873" cy="834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21" idx="1"/>
          </p:cNvCxnSpPr>
          <p:nvPr/>
        </p:nvCxnSpPr>
        <p:spPr>
          <a:xfrm>
            <a:off x="4469649" y="2138291"/>
            <a:ext cx="44702" cy="62520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256737" y="1759834"/>
            <a:ext cx="6447" cy="4224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20" idx="1"/>
          </p:cNvCxnSpPr>
          <p:nvPr/>
        </p:nvCxnSpPr>
        <p:spPr>
          <a:xfrm>
            <a:off x="4325684" y="1938150"/>
            <a:ext cx="36267" cy="68057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09674" y="3440348"/>
            <a:ext cx="163662" cy="1547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9674" y="317146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11572" y="2912013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9674" y="2640589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09674" y="3694519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7326" y="2370954"/>
            <a:ext cx="163662" cy="154746"/>
          </a:xfrm>
          <a:prstGeom prst="ellipse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969683" y="5026655"/>
            <a:ext cx="212776" cy="178386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3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5" y="264518"/>
            <a:ext cx="8621590" cy="6301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40000">
            <a:off x="3385291" y="318571"/>
            <a:ext cx="8632384" cy="6309496"/>
          </a:xfrm>
          <a:prstGeom prst="rect">
            <a:avLst/>
          </a:prstGeom>
          <a:scene3d>
            <a:camera prst="orthographicFront">
              <a:rot lat="0" lon="0" rev="21360000"/>
            </a:camera>
            <a:lightRig rig="threePt" dir="t"/>
          </a:scene3d>
        </p:spPr>
      </p:pic>
      <p:sp>
        <p:nvSpPr>
          <p:cNvPr id="6" name="Oval 5"/>
          <p:cNvSpPr/>
          <p:nvPr/>
        </p:nvSpPr>
        <p:spPr>
          <a:xfrm>
            <a:off x="4366135" y="1026941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37178" y="1137137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50423" y="12895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62143" y="14419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52499" y="3760762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25071" y="3392656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1028" y="4121831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53428" y="4372707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50380" y="4597790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39846" y="3080821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85809" y="2726784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2789" y="2386817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3863" y="15943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13719" y="17889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7983" y="1983545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90383" y="217814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6508" y="4806458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98908" y="497292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485659" y="511594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21185" y="52050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3585" y="52126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18365" y="51745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09805" y="526600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16485" y="53726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223165" y="54869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4447" y="5579594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7642860" y="567690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7856220" y="5828755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2" idx="1"/>
          </p:cNvCxnSpPr>
          <p:nvPr/>
        </p:nvCxnSpPr>
        <p:spPr>
          <a:xfrm>
            <a:off x="5669499" y="3887625"/>
            <a:ext cx="155497" cy="256868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42071" y="3547653"/>
            <a:ext cx="155497" cy="256868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912147" y="4253915"/>
            <a:ext cx="94537" cy="118792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3" idx="5"/>
            <a:endCxn id="14" idx="1"/>
          </p:cNvCxnSpPr>
          <p:nvPr/>
        </p:nvCxnSpPr>
        <p:spPr>
          <a:xfrm>
            <a:off x="6093122" y="4504791"/>
            <a:ext cx="81226" cy="115661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2" idx="1"/>
          </p:cNvCxnSpPr>
          <p:nvPr/>
        </p:nvCxnSpPr>
        <p:spPr>
          <a:xfrm>
            <a:off x="7558109" y="5680924"/>
            <a:ext cx="115231" cy="53126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3" idx="1"/>
          </p:cNvCxnSpPr>
          <p:nvPr/>
        </p:nvCxnSpPr>
        <p:spPr>
          <a:xfrm>
            <a:off x="7673340" y="5828755"/>
            <a:ext cx="213360" cy="57150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1" idx="1"/>
          </p:cNvCxnSpPr>
          <p:nvPr/>
        </p:nvCxnSpPr>
        <p:spPr>
          <a:xfrm>
            <a:off x="7366097" y="5584996"/>
            <a:ext cx="52318" cy="17260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1" idx="1"/>
          </p:cNvCxnSpPr>
          <p:nvPr/>
        </p:nvCxnSpPr>
        <p:spPr>
          <a:xfrm>
            <a:off x="5251405" y="3213161"/>
            <a:ext cx="97634" cy="202157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5"/>
            <a:endCxn id="15" idx="1"/>
          </p:cNvCxnSpPr>
          <p:nvPr/>
        </p:nvCxnSpPr>
        <p:spPr>
          <a:xfrm>
            <a:off x="4925503" y="2858868"/>
            <a:ext cx="238311" cy="244615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16" idx="1"/>
          </p:cNvCxnSpPr>
          <p:nvPr/>
        </p:nvCxnSpPr>
        <p:spPr>
          <a:xfrm>
            <a:off x="4758125" y="2522073"/>
            <a:ext cx="51652" cy="227373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17" idx="1"/>
          </p:cNvCxnSpPr>
          <p:nvPr/>
        </p:nvCxnSpPr>
        <p:spPr>
          <a:xfrm>
            <a:off x="4613884" y="2326011"/>
            <a:ext cx="52873" cy="83468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21" idx="1"/>
          </p:cNvCxnSpPr>
          <p:nvPr/>
        </p:nvCxnSpPr>
        <p:spPr>
          <a:xfrm>
            <a:off x="4469649" y="2138291"/>
            <a:ext cx="44702" cy="62520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256737" y="1759834"/>
            <a:ext cx="6447" cy="42244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20" idx="1"/>
          </p:cNvCxnSpPr>
          <p:nvPr/>
        </p:nvCxnSpPr>
        <p:spPr>
          <a:xfrm>
            <a:off x="4325684" y="1938150"/>
            <a:ext cx="36267" cy="68057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245522" y="4752441"/>
            <a:ext cx="69553" cy="86259"/>
          </a:xfrm>
          <a:prstGeom prst="line">
            <a:avLst/>
          </a:prstGeom>
          <a:ln w="22225">
            <a:solidFill>
              <a:srgbClr val="F3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2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6" y="-1"/>
            <a:ext cx="1109443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20000">
            <a:off x="3240813" y="516935"/>
            <a:ext cx="7974765" cy="5120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458265" y="3418449"/>
            <a:ext cx="11254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4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6" y="-1"/>
            <a:ext cx="1109443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20000">
            <a:off x="3240813" y="516935"/>
            <a:ext cx="7974765" cy="512064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458265" y="3418449"/>
            <a:ext cx="11254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7726680" y="5859780"/>
            <a:ext cx="243840" cy="106680"/>
          </a:xfrm>
          <a:prstGeom prst="line">
            <a:avLst/>
          </a:prstGeom>
          <a:ln w="22225">
            <a:solidFill>
              <a:srgbClr val="7CFB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" y="0"/>
            <a:ext cx="10680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12" y="107705"/>
            <a:ext cx="8621590" cy="63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04" y="175758"/>
            <a:ext cx="8535591" cy="6506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260" y="685269"/>
            <a:ext cx="1886366" cy="24120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6365041" y="6186851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44475" y="5269149"/>
            <a:ext cx="163662" cy="1547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44475" y="5000267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46373" y="4740814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4475" y="4469390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44475" y="5523320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42127" y="4199755"/>
            <a:ext cx="163662" cy="154746"/>
          </a:xfrm>
          <a:prstGeom prst="ellipse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57" y="494890"/>
            <a:ext cx="8678486" cy="586821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01305" y="5667827"/>
            <a:ext cx="308846" cy="2725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01305" y="5005047"/>
            <a:ext cx="308846" cy="2725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03203" y="4675254"/>
            <a:ext cx="308846" cy="2725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01305" y="4333490"/>
            <a:ext cx="308846" cy="2725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01305" y="5992338"/>
            <a:ext cx="308846" cy="272570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98957" y="3993515"/>
            <a:ext cx="308846" cy="272570"/>
          </a:xfrm>
          <a:prstGeom prst="ellipse">
            <a:avLst/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8957" y="5326263"/>
            <a:ext cx="308846" cy="27257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67617" y="3886252"/>
            <a:ext cx="1184032" cy="257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&gt;156</a:t>
            </a:r>
          </a:p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131-155</a:t>
            </a:r>
          </a:p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111-130</a:t>
            </a:r>
          </a:p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96-110</a:t>
            </a:r>
          </a:p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74-95</a:t>
            </a:r>
          </a:p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39-73</a:t>
            </a:r>
          </a:p>
          <a:p>
            <a:pPr>
              <a:lnSpc>
                <a:spcPct val="125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0-38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5054" y="3545056"/>
            <a:ext cx="1441420" cy="404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wind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563170" y="6363109"/>
                <a:ext cx="2068130" cy="446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Inhabitants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𝐤𝐦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70" y="6363109"/>
                <a:ext cx="2068130" cy="446341"/>
              </a:xfrm>
              <a:prstGeom prst="rect">
                <a:avLst/>
              </a:prstGeom>
              <a:blipFill rotWithShape="0">
                <a:blip r:embed="rId3"/>
                <a:stretch>
                  <a:fillRect l="-2655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01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91" y="19594"/>
            <a:ext cx="601172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79817" y="2410098"/>
            <a:ext cx="1332411" cy="55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latin typeface="+mj-lt"/>
              </a:rPr>
              <a:t>Brazil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58545" y="6065455"/>
            <a:ext cx="1567543" cy="387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1" dirty="0">
                <a:latin typeface="+mj-lt"/>
              </a:rPr>
              <a:t>Non-climate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8545" y="5721469"/>
            <a:ext cx="1567543" cy="387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1" dirty="0">
                <a:latin typeface="+mj-lt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40649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6" y="0"/>
            <a:ext cx="11094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6" y="0"/>
            <a:ext cx="11097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5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6" y="0"/>
            <a:ext cx="11097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6" y="0"/>
            <a:ext cx="1109708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62" y="-478303"/>
            <a:ext cx="7621749" cy="5570807"/>
          </a:xfrm>
          <a:prstGeom prst="rect">
            <a:avLst/>
          </a:prstGeom>
          <a:scene3d>
            <a:camera prst="orthographicFront">
              <a:rot lat="0" lon="0" rev="360000"/>
            </a:camera>
            <a:lightRig rig="threePt" dir="t"/>
          </a:scene3d>
        </p:spPr>
      </p:pic>
      <p:sp>
        <p:nvSpPr>
          <p:cNvPr id="6" name="Oval 5"/>
          <p:cNvSpPr/>
          <p:nvPr/>
        </p:nvSpPr>
        <p:spPr>
          <a:xfrm>
            <a:off x="5210196" y="2011680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37500" y="2150005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7020" y="2302405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32810" y="2440737"/>
            <a:ext cx="184777" cy="14771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07848" y="2572043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89908" y="2696307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8240" y="2820571"/>
            <a:ext cx="163662" cy="1547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39589" y="3988190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9785" y="4112454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91989" y="4295338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77921" y="4393810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07581" y="4548555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91989" y="4590751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60797" y="4590755"/>
            <a:ext cx="163662" cy="1547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91902" y="2961249"/>
            <a:ext cx="504097" cy="600347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014168" y="3498291"/>
            <a:ext cx="163662" cy="1547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77830" y="3637797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80610" y="3807783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5660771" y="3086152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5757593" y="3196987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5563949" y="2955924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5843950" y="3307893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5930307" y="3411975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22" idx="1"/>
          </p:cNvCxnSpPr>
          <p:nvPr/>
        </p:nvCxnSpPr>
        <p:spPr>
          <a:xfrm>
            <a:off x="6154303" y="3602294"/>
            <a:ext cx="47495" cy="5816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2" idx="5"/>
            <a:endCxn id="23" idx="1"/>
          </p:cNvCxnSpPr>
          <p:nvPr/>
        </p:nvCxnSpPr>
        <p:spPr>
          <a:xfrm>
            <a:off x="6317524" y="3769881"/>
            <a:ext cx="87054" cy="6056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5"/>
            <a:endCxn id="13" idx="1"/>
          </p:cNvCxnSpPr>
          <p:nvPr/>
        </p:nvCxnSpPr>
        <p:spPr>
          <a:xfrm>
            <a:off x="6520304" y="3939867"/>
            <a:ext cx="43253" cy="7098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40000">
            <a:off x="3536592" y="-22911"/>
            <a:ext cx="8131780" cy="5943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66135" y="1026941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37178" y="1137137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50423" y="12895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62143" y="14419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52499" y="3760762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25071" y="3392656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1028" y="4121831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53428" y="4372707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50380" y="4597790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39846" y="3080821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85809" y="2726784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2789" y="2386817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3863" y="15943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13719" y="17889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7983" y="1983545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90383" y="217814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6508" y="4806458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98908" y="497292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485659" y="511594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21185" y="52050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3585" y="52126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18365" y="51745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09805" y="526600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16485" y="53726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223165" y="54869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4447" y="5579594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7642860" y="567690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7856220" y="572262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2" idx="1"/>
          </p:cNvCxnSpPr>
          <p:nvPr/>
        </p:nvCxnSpPr>
        <p:spPr>
          <a:xfrm>
            <a:off x="5669499" y="3887625"/>
            <a:ext cx="155497" cy="2568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42071" y="3547653"/>
            <a:ext cx="155497" cy="2568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3" idx="1"/>
          </p:cNvCxnSpPr>
          <p:nvPr/>
        </p:nvCxnSpPr>
        <p:spPr>
          <a:xfrm>
            <a:off x="5888719" y="4234628"/>
            <a:ext cx="88677" cy="16074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4" idx="1"/>
          </p:cNvCxnSpPr>
          <p:nvPr/>
        </p:nvCxnSpPr>
        <p:spPr>
          <a:xfrm>
            <a:off x="6100779" y="4500281"/>
            <a:ext cx="73569" cy="12017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2" idx="1"/>
          </p:cNvCxnSpPr>
          <p:nvPr/>
        </p:nvCxnSpPr>
        <p:spPr>
          <a:xfrm>
            <a:off x="7558109" y="5680924"/>
            <a:ext cx="115231" cy="53126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3" idx="1"/>
          </p:cNvCxnSpPr>
          <p:nvPr/>
        </p:nvCxnSpPr>
        <p:spPr>
          <a:xfrm>
            <a:off x="7760854" y="5750806"/>
            <a:ext cx="125846" cy="2896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1" idx="1"/>
          </p:cNvCxnSpPr>
          <p:nvPr/>
        </p:nvCxnSpPr>
        <p:spPr>
          <a:xfrm>
            <a:off x="7366097" y="5584996"/>
            <a:ext cx="52318" cy="17260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11" idx="1"/>
          </p:cNvCxnSpPr>
          <p:nvPr/>
        </p:nvCxnSpPr>
        <p:spPr>
          <a:xfrm>
            <a:off x="5251405" y="3213161"/>
            <a:ext cx="97634" cy="202157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5"/>
            <a:endCxn id="15" idx="1"/>
          </p:cNvCxnSpPr>
          <p:nvPr/>
        </p:nvCxnSpPr>
        <p:spPr>
          <a:xfrm>
            <a:off x="4925503" y="2858868"/>
            <a:ext cx="238311" cy="24461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16" idx="1"/>
          </p:cNvCxnSpPr>
          <p:nvPr/>
        </p:nvCxnSpPr>
        <p:spPr>
          <a:xfrm>
            <a:off x="4758125" y="2522073"/>
            <a:ext cx="51652" cy="227373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17" idx="1"/>
          </p:cNvCxnSpPr>
          <p:nvPr/>
        </p:nvCxnSpPr>
        <p:spPr>
          <a:xfrm>
            <a:off x="4613884" y="2326011"/>
            <a:ext cx="52873" cy="834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21" idx="1"/>
          </p:cNvCxnSpPr>
          <p:nvPr/>
        </p:nvCxnSpPr>
        <p:spPr>
          <a:xfrm>
            <a:off x="4469649" y="2138291"/>
            <a:ext cx="44702" cy="62520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256737" y="1759834"/>
            <a:ext cx="6447" cy="4224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20" idx="1"/>
          </p:cNvCxnSpPr>
          <p:nvPr/>
        </p:nvCxnSpPr>
        <p:spPr>
          <a:xfrm>
            <a:off x="4325684" y="1938150"/>
            <a:ext cx="36267" cy="68057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3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2" y="-42671"/>
            <a:ext cx="8867169" cy="56936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66135" y="1026941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237178" y="1137137"/>
            <a:ext cx="163662" cy="154746"/>
          </a:xfrm>
          <a:prstGeom prst="ellipse">
            <a:avLst/>
          </a:prstGeom>
          <a:solidFill>
            <a:srgbClr val="4BC0E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50423" y="12895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62143" y="14419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52499" y="3760762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25071" y="3392656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1028" y="4121831"/>
            <a:ext cx="163662" cy="1547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53428" y="4372707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50380" y="4597790"/>
            <a:ext cx="163662" cy="1547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39846" y="3080821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785809" y="2726784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2789" y="2386817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3863" y="1594337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13719" y="17889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37983" y="1983545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90383" y="2178149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6508" y="4806458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98908" y="497292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485659" y="5115946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21185" y="520504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73585" y="52126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18365" y="517456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09805" y="526600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16485" y="53726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223165" y="5486981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94447" y="5579594"/>
            <a:ext cx="163662" cy="154746"/>
          </a:xfrm>
          <a:prstGeom prst="ellipse">
            <a:avLst/>
          </a:prstGeom>
          <a:solidFill>
            <a:srgbClr val="75CFEB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7642860" y="567690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7856220" y="5722620"/>
            <a:ext cx="121920" cy="114300"/>
          </a:xfrm>
          <a:prstGeom prst="triangle">
            <a:avLst/>
          </a:prstGeom>
          <a:ln>
            <a:solidFill>
              <a:srgbClr val="4BC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669499" y="3887625"/>
            <a:ext cx="156461" cy="255866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442071" y="3547653"/>
            <a:ext cx="155497" cy="25686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88719" y="4234628"/>
            <a:ext cx="89641" cy="159739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100779" y="4500281"/>
            <a:ext cx="74533" cy="119169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558109" y="5680924"/>
            <a:ext cx="115236" cy="5259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760854" y="5750806"/>
            <a:ext cx="125851" cy="28432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366097" y="5584996"/>
            <a:ext cx="53282" cy="1625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251405" y="3213161"/>
            <a:ext cx="98598" cy="20115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924539" y="2859870"/>
            <a:ext cx="240239" cy="24261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758125" y="2522073"/>
            <a:ext cx="52616" cy="22637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613884" y="2326011"/>
            <a:ext cx="53837" cy="82466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69649" y="2138291"/>
            <a:ext cx="45666" cy="61518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256737" y="1759834"/>
            <a:ext cx="6447" cy="42244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325684" y="1938150"/>
            <a:ext cx="37231" cy="67055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9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56" y="1113674"/>
            <a:ext cx="8021390" cy="515057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210196" y="3259906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37500" y="3398231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7020" y="3550631"/>
            <a:ext cx="163662" cy="15474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32810" y="3688963"/>
            <a:ext cx="184777" cy="14771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07848" y="3820269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89908" y="3944533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8240" y="4068797"/>
            <a:ext cx="163662" cy="1547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39589" y="5236416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9785" y="5360680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91989" y="5543564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77921" y="5642036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07581" y="5796781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91989" y="5838977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60797" y="5838981"/>
            <a:ext cx="163662" cy="1547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91902" y="4209475"/>
            <a:ext cx="504097" cy="600347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014168" y="4746517"/>
            <a:ext cx="163662" cy="1547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77830" y="4886023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80610" y="5056009"/>
            <a:ext cx="163662" cy="154746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5660771" y="4334378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5757593" y="4445213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5563949" y="4204150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5843950" y="4556119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5930307" y="4660201"/>
            <a:ext cx="137738" cy="130228"/>
          </a:xfrm>
          <a:prstGeom prst="triangle">
            <a:avLst/>
          </a:prstGeom>
          <a:ln>
            <a:solidFill>
              <a:srgbClr val="4BC0E5"/>
            </a:solidFill>
          </a:ln>
          <a:scene3d>
            <a:camera prst="orthographicFront">
              <a:rot lat="0" lon="0" rev="12900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6154303" y="4850520"/>
            <a:ext cx="46549" cy="59183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18470" y="5017089"/>
            <a:ext cx="85162" cy="62600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21250" y="5187075"/>
            <a:ext cx="41361" cy="73021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92" y="933081"/>
            <a:ext cx="1517798" cy="27558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874446" y="3641276"/>
            <a:ext cx="1506047" cy="2515572"/>
            <a:chOff x="1016000" y="3579660"/>
            <a:chExt cx="1506047" cy="251557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401" y="3613490"/>
              <a:ext cx="1406235" cy="246722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016000" y="3579660"/>
              <a:ext cx="1506047" cy="2515572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4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15</Words>
  <Application>Microsoft Office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FangJin</dc:creator>
  <cp:lastModifiedBy>FangJin</cp:lastModifiedBy>
  <cp:revision>21</cp:revision>
  <dcterms:created xsi:type="dcterms:W3CDTF">2016-04-22T16:03:40Z</dcterms:created>
  <dcterms:modified xsi:type="dcterms:W3CDTF">2016-04-26T15:34:22Z</dcterms:modified>
</cp:coreProperties>
</file>